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9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51FFCB-211F-4C2C-B80D-3F9378603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720D89D-818B-4BFA-B872-8F11F49153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904296-0D85-4C6B-A078-1981FF8B8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33CE2C-DE85-4485-BD69-2F97AD68A9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B4B025-E660-4974-86DA-59BCB49F7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263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7E9E54-7DD8-402A-A4DC-B44CEEA89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EB6104-2F48-4D60-B9A2-F6A4677D0D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EB684D-53E7-4E64-8974-EDB95ADA0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784637-3FBE-44AC-8980-818097422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B66A68-2B32-4703-B44A-78225F0E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0943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0B25EA3-3DE5-4C7B-9D5B-43E22A9958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B4D1A52-D4BF-4995-88B5-1847703E50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547C93-395D-45B8-AED4-2B802D2E0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70F5FB-0071-476F-BDED-85C491C2F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7B4E77-B836-46F7-ACB0-41C0E388A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1626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74F202-E3FA-43A1-933A-EB57F6E58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06408BF-AD67-4630-9405-13D42902C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9F1B18-05F9-49C6-80FA-6B1816C2F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91C7090-3BFB-46D7-857D-6DE499D20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579FA8-BAF1-4B98-AFF3-C4AFD27BF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195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7167C5-8457-4EEF-AEC4-0DC8E1F36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DF99F02-4DA3-41DA-81BB-A8CC3E388A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61FDEC-8ADC-4CE1-9854-07E98C9A4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7C325F-2B15-4C6D-8A18-ED19193D1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7DDF949-73DF-437C-904D-9AC48234D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1385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6DB8ED-D7ED-4A31-8255-48CD2D063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EF052AC-501C-4F45-887B-282649E546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9CE216-E8EC-411B-922F-1004498007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1CEBEEA-5C23-47A8-9D10-4AE4022A9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3C8505-6DCA-4523-89A5-D9E2C08D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F790E72-9A54-40A7-B3ED-FE48BDEFE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29627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80FA70-1F06-4432-B047-9BC67A823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D3AB1C-A902-4E7D-90F7-B5827D8AD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1B1C537-CF07-428F-9D8F-BCF29303C9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1CDBAAC-4E51-447D-950E-6386161855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7B8DFDF-F414-4BF5-BF2D-17BEA52CF2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4376A53-4C86-4911-86F0-CC7F5C422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FAFC217-1D36-4449-993C-7C0B31E9B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51A227B-ADD4-47FA-B2BE-37271B886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5422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B76AC1-79BC-4718-92E2-E3611E4A1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DE79EAF-B212-4CBC-BCF4-CB174F7D9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D24EAD8-9BB3-44C5-80E4-B4E231CEA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3717D3-2DD7-4BFC-8845-2694ABB52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460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ACC16D7-0C45-4BF3-9D28-45FBA68C7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1CEBE47-7C3B-48E9-AC1D-D65E212A4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4FE8D9-6175-4ED0-A73A-3BA5AC23C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164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1ADCFB-797E-4066-AFD1-83A7BB0AB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EDE770-CE30-46ED-8E13-8F85A29EC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9B81A74-3492-48E0-8345-9B9EA2487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EC79929-BFFE-4B61-94A0-F8612B6AB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66853CE-4097-42FB-A634-218E156FF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E1DBA9F-EF91-4832-A0E8-2CC7F9F6E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753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74F206-0A18-40D7-8B56-ED7F26AB8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147B086-C997-42BA-83A0-FFEDE9BDCC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C369034-64BC-4D34-B6A0-15A506B12E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9D1840A-66F4-4BF9-98D2-2B50027EA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D48DF12-1EB6-42B0-A990-952FAB4AB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9063B4-D085-46E2-B8EB-295D8A08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8581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546484F-7E25-4B90-A854-134753555F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A18F31-F6FE-4AB3-8DBF-559799C18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5E2E9F-CBFA-412E-8C01-6DDD6CE675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11044-1C65-42FD-97B9-D336055E69B7}" type="datetimeFigureOut">
              <a:rPr lang="ko-KR" altLang="en-US" smtClean="0"/>
              <a:t>2022-05-10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A652CC-3B1A-49C0-A549-BFF71EA0CE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F755C6-7770-471A-A6B0-C975D2D99D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23765A-BD5C-49DF-86A4-BFF1A199B7E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923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7C68049-3B20-4E30-93F6-F5D34D5629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4800" dirty="0">
                <a:solidFill>
                  <a:srgbClr val="FFFFFF"/>
                </a:solidFill>
              </a:rPr>
              <a:t>ROS</a:t>
            </a:r>
            <a:endParaRPr lang="ko-KR" altLang="en-US" sz="4800" dirty="0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1045354-8465-49D2-9F3F-0D4435D26E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ko-KR" altLang="en-US" dirty="0" err="1"/>
              <a:t>데칼코마니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6431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사각형: 둥근 모서리 196">
            <a:extLst>
              <a:ext uri="{FF2B5EF4-FFF2-40B4-BE49-F238E27FC236}">
                <a16:creationId xmlns:a16="http://schemas.microsoft.com/office/drawing/2014/main" id="{6D34C3EE-31EB-00CC-EC02-FFB89F5B821D}"/>
              </a:ext>
            </a:extLst>
          </p:cNvPr>
          <p:cNvSpPr/>
          <p:nvPr/>
        </p:nvSpPr>
        <p:spPr>
          <a:xfrm>
            <a:off x="8156079" y="2238311"/>
            <a:ext cx="3680182" cy="435911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74" name="사각형: 둥근 모서리 173">
            <a:extLst>
              <a:ext uri="{FF2B5EF4-FFF2-40B4-BE49-F238E27FC236}">
                <a16:creationId xmlns:a16="http://schemas.microsoft.com/office/drawing/2014/main" id="{1B5EFFEA-AA23-8912-0E37-963FAA4E9B64}"/>
              </a:ext>
            </a:extLst>
          </p:cNvPr>
          <p:cNvSpPr/>
          <p:nvPr/>
        </p:nvSpPr>
        <p:spPr>
          <a:xfrm>
            <a:off x="84399" y="2239576"/>
            <a:ext cx="7010403" cy="4359113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4A47E33-B704-4BD6-8A95-687A2D061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511" y="219155"/>
            <a:ext cx="9895951" cy="1033669"/>
          </a:xfrm>
        </p:spPr>
        <p:txBody>
          <a:bodyPr>
            <a:normAutofit/>
          </a:bodyPr>
          <a:lstStyle/>
          <a:p>
            <a:r>
              <a:rPr lang="en-US" altLang="ko-KR" sz="4000" dirty="0">
                <a:solidFill>
                  <a:srgbClr val="FFFFFF"/>
                </a:solidFill>
              </a:rPr>
              <a:t>ROS</a:t>
            </a:r>
            <a:endParaRPr lang="ko-KR" altLang="en-US" sz="4000" dirty="0">
              <a:solidFill>
                <a:srgbClr val="FFFFFF"/>
              </a:solidFill>
            </a:endParaRPr>
          </a:p>
        </p:txBody>
      </p:sp>
      <p:sp>
        <p:nvSpPr>
          <p:cNvPr id="39" name="타원 38">
            <a:extLst>
              <a:ext uri="{FF2B5EF4-FFF2-40B4-BE49-F238E27FC236}">
                <a16:creationId xmlns:a16="http://schemas.microsoft.com/office/drawing/2014/main" id="{4E484263-EF5F-2C7D-D8AB-423B6065DBA6}"/>
              </a:ext>
            </a:extLst>
          </p:cNvPr>
          <p:cNvSpPr/>
          <p:nvPr/>
        </p:nvSpPr>
        <p:spPr>
          <a:xfrm>
            <a:off x="2401926" y="1780629"/>
            <a:ext cx="2375348" cy="931272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Jetson nano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Bionic jetpack 4.5.1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39" name="사각형: 둥근 모서리 138">
            <a:extLst>
              <a:ext uri="{FF2B5EF4-FFF2-40B4-BE49-F238E27FC236}">
                <a16:creationId xmlns:a16="http://schemas.microsoft.com/office/drawing/2014/main" id="{FF823612-FAD2-8687-9A3D-D4C0A21BC17B}"/>
              </a:ext>
            </a:extLst>
          </p:cNvPr>
          <p:cNvSpPr/>
          <p:nvPr/>
        </p:nvSpPr>
        <p:spPr>
          <a:xfrm>
            <a:off x="459350" y="3988082"/>
            <a:ext cx="1458350" cy="66652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accent1"/>
                </a:solidFill>
              </a:rPr>
              <a:t>CAM Node</a:t>
            </a:r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585CD9AA-0A5C-9FA9-25DF-C56E22B8EECB}"/>
              </a:ext>
            </a:extLst>
          </p:cNvPr>
          <p:cNvSpPr/>
          <p:nvPr/>
        </p:nvSpPr>
        <p:spPr>
          <a:xfrm>
            <a:off x="8761281" y="1777683"/>
            <a:ext cx="2469778" cy="891803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Raspberry pi4</a:t>
            </a:r>
          </a:p>
          <a:p>
            <a:pPr algn="ctr"/>
            <a:r>
              <a:rPr lang="en-US" altLang="ko-KR" sz="1200" dirty="0">
                <a:solidFill>
                  <a:srgbClr val="FF0000"/>
                </a:solidFill>
              </a:rPr>
              <a:t>8GB - buster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50" name="사각형: 둥근 모서리 149">
            <a:extLst>
              <a:ext uri="{FF2B5EF4-FFF2-40B4-BE49-F238E27FC236}">
                <a16:creationId xmlns:a16="http://schemas.microsoft.com/office/drawing/2014/main" id="{C9FC12BC-A972-63AF-F861-68A62EE0F944}"/>
              </a:ext>
            </a:extLst>
          </p:cNvPr>
          <p:cNvSpPr/>
          <p:nvPr/>
        </p:nvSpPr>
        <p:spPr>
          <a:xfrm>
            <a:off x="8547879" y="3103161"/>
            <a:ext cx="2876530" cy="80439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Robot hand controller</a:t>
            </a:r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F80A04BA-AD21-9069-12BB-D390005E7CEF}"/>
              </a:ext>
            </a:extLst>
          </p:cNvPr>
          <p:cNvSpPr/>
          <p:nvPr/>
        </p:nvSpPr>
        <p:spPr>
          <a:xfrm>
            <a:off x="8740783" y="5422037"/>
            <a:ext cx="2469778" cy="963117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rgbClr val="FF0000"/>
                </a:solidFill>
              </a:rPr>
              <a:t>Robot hand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5" name="육각형 44">
            <a:extLst>
              <a:ext uri="{FF2B5EF4-FFF2-40B4-BE49-F238E27FC236}">
                <a16:creationId xmlns:a16="http://schemas.microsoft.com/office/drawing/2014/main" id="{A68F200E-377D-214B-1E5D-3A8D0D1FA75C}"/>
              </a:ext>
            </a:extLst>
          </p:cNvPr>
          <p:cNvSpPr/>
          <p:nvPr/>
        </p:nvSpPr>
        <p:spPr>
          <a:xfrm>
            <a:off x="2391791" y="2875697"/>
            <a:ext cx="2395617" cy="602260"/>
          </a:xfrm>
          <a:prstGeom prst="hexag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accent1"/>
                </a:solidFill>
              </a:rPr>
              <a:t>Ros Master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2A84384D-1E78-2253-B0CB-C634325FECFC}"/>
              </a:ext>
            </a:extLst>
          </p:cNvPr>
          <p:cNvSpPr txBox="1"/>
          <p:nvPr/>
        </p:nvSpPr>
        <p:spPr>
          <a:xfrm>
            <a:off x="581126" y="3728771"/>
            <a:ext cx="1214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ⓛ </a:t>
            </a:r>
            <a:r>
              <a:rPr lang="en-US" altLang="ko-KR" sz="1200" dirty="0"/>
              <a:t>Publish</a:t>
            </a: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DD1B687D-3A7F-7ED9-2BCC-E86A1364E757}"/>
              </a:ext>
            </a:extLst>
          </p:cNvPr>
          <p:cNvSpPr txBox="1"/>
          <p:nvPr/>
        </p:nvSpPr>
        <p:spPr>
          <a:xfrm>
            <a:off x="5353028" y="3728770"/>
            <a:ext cx="1214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Packages</a:t>
            </a:r>
          </a:p>
        </p:txBody>
      </p:sp>
      <p:sp>
        <p:nvSpPr>
          <p:cNvPr id="168" name="육각형 167">
            <a:extLst>
              <a:ext uri="{FF2B5EF4-FFF2-40B4-BE49-F238E27FC236}">
                <a16:creationId xmlns:a16="http://schemas.microsoft.com/office/drawing/2014/main" id="{09500F71-97DA-D287-F537-77E954F7FB04}"/>
              </a:ext>
            </a:extLst>
          </p:cNvPr>
          <p:cNvSpPr/>
          <p:nvPr/>
        </p:nvSpPr>
        <p:spPr>
          <a:xfrm>
            <a:off x="8564889" y="2975738"/>
            <a:ext cx="2859520" cy="424331"/>
          </a:xfrm>
          <a:prstGeom prst="hexagon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accent1"/>
                </a:solidFill>
              </a:rPr>
              <a:t>Hand_control</a:t>
            </a:r>
            <a:r>
              <a:rPr lang="en-US" altLang="ko-KR" dirty="0">
                <a:solidFill>
                  <a:schemeClr val="accent1"/>
                </a:solidFill>
              </a:rPr>
              <a:t> Node</a:t>
            </a:r>
            <a:endParaRPr lang="ko-KR" altLang="en-US" dirty="0">
              <a:solidFill>
                <a:schemeClr val="accent1"/>
              </a:solidFill>
            </a:endParaRPr>
          </a:p>
        </p:txBody>
      </p:sp>
      <p:sp>
        <p:nvSpPr>
          <p:cNvPr id="175" name="사각형: 둥근 모서리 174">
            <a:extLst>
              <a:ext uri="{FF2B5EF4-FFF2-40B4-BE49-F238E27FC236}">
                <a16:creationId xmlns:a16="http://schemas.microsoft.com/office/drawing/2014/main" id="{92670A2B-CBFF-EC90-F6DF-2EAE185AB403}"/>
              </a:ext>
            </a:extLst>
          </p:cNvPr>
          <p:cNvSpPr/>
          <p:nvPr/>
        </p:nvSpPr>
        <p:spPr>
          <a:xfrm>
            <a:off x="459350" y="5293385"/>
            <a:ext cx="1458350" cy="66652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accent1"/>
                </a:solidFill>
              </a:rPr>
              <a:t>STT Node</a:t>
            </a:r>
          </a:p>
        </p:txBody>
      </p:sp>
      <p:sp>
        <p:nvSpPr>
          <p:cNvPr id="176" name="사각형: 둥근 모서리 175">
            <a:extLst>
              <a:ext uri="{FF2B5EF4-FFF2-40B4-BE49-F238E27FC236}">
                <a16:creationId xmlns:a16="http://schemas.microsoft.com/office/drawing/2014/main" id="{9D949549-DFEE-A510-2D14-4B011B430FAF}"/>
              </a:ext>
            </a:extLst>
          </p:cNvPr>
          <p:cNvSpPr/>
          <p:nvPr/>
        </p:nvSpPr>
        <p:spPr>
          <a:xfrm>
            <a:off x="2797136" y="3988082"/>
            <a:ext cx="1584926" cy="66652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accent1"/>
                </a:solidFill>
              </a:rPr>
              <a:t>Hand tracking &amp; Motion detection</a:t>
            </a:r>
          </a:p>
        </p:txBody>
      </p:sp>
      <p:sp>
        <p:nvSpPr>
          <p:cNvPr id="177" name="사각형: 둥근 모서리 176">
            <a:extLst>
              <a:ext uri="{FF2B5EF4-FFF2-40B4-BE49-F238E27FC236}">
                <a16:creationId xmlns:a16="http://schemas.microsoft.com/office/drawing/2014/main" id="{CE8B639F-8BC7-801E-C3B6-8DA6A6059160}"/>
              </a:ext>
            </a:extLst>
          </p:cNvPr>
          <p:cNvSpPr/>
          <p:nvPr/>
        </p:nvSpPr>
        <p:spPr>
          <a:xfrm>
            <a:off x="5164738" y="3990253"/>
            <a:ext cx="1591379" cy="66652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accent1"/>
                </a:solidFill>
              </a:rPr>
              <a:t>Opencv</a:t>
            </a:r>
            <a:r>
              <a:rPr lang="en-US" altLang="ko-KR" sz="1200" dirty="0">
                <a:solidFill>
                  <a:schemeClr val="accent1"/>
                </a:solidFill>
              </a:rPr>
              <a:t> (4.5.5v)</a:t>
            </a:r>
          </a:p>
          <a:p>
            <a:pPr algn="ctr"/>
            <a:r>
              <a:rPr lang="en-US" altLang="ko-KR" sz="1200" dirty="0" err="1">
                <a:solidFill>
                  <a:schemeClr val="accent1"/>
                </a:solidFill>
              </a:rPr>
              <a:t>Mediapipe</a:t>
            </a:r>
            <a:r>
              <a:rPr lang="en-US" altLang="ko-KR" sz="1200" dirty="0">
                <a:solidFill>
                  <a:schemeClr val="accent1"/>
                </a:solidFill>
              </a:rPr>
              <a:t> (0.8.5v)</a:t>
            </a:r>
          </a:p>
        </p:txBody>
      </p:sp>
      <p:sp>
        <p:nvSpPr>
          <p:cNvPr id="178" name="TextBox 177">
            <a:extLst>
              <a:ext uri="{FF2B5EF4-FFF2-40B4-BE49-F238E27FC236}">
                <a16:creationId xmlns:a16="http://schemas.microsoft.com/office/drawing/2014/main" id="{22C6A1AA-D6DE-63C3-5D82-1B6FCD08AF3F}"/>
              </a:ext>
            </a:extLst>
          </p:cNvPr>
          <p:cNvSpPr txBox="1"/>
          <p:nvPr/>
        </p:nvSpPr>
        <p:spPr>
          <a:xfrm>
            <a:off x="5349843" y="5000865"/>
            <a:ext cx="1214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/>
              <a:t>Packages</a:t>
            </a:r>
            <a:endParaRPr lang="en-US" altLang="ko-KR" sz="1200" dirty="0"/>
          </a:p>
        </p:txBody>
      </p:sp>
      <p:sp>
        <p:nvSpPr>
          <p:cNvPr id="179" name="사각형: 둥근 모서리 178">
            <a:extLst>
              <a:ext uri="{FF2B5EF4-FFF2-40B4-BE49-F238E27FC236}">
                <a16:creationId xmlns:a16="http://schemas.microsoft.com/office/drawing/2014/main" id="{D5B845E8-0B14-D700-500D-2A73E508DEC6}"/>
              </a:ext>
            </a:extLst>
          </p:cNvPr>
          <p:cNvSpPr/>
          <p:nvPr/>
        </p:nvSpPr>
        <p:spPr>
          <a:xfrm>
            <a:off x="5150957" y="5280157"/>
            <a:ext cx="1591379" cy="66652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err="1">
                <a:solidFill>
                  <a:schemeClr val="accent1"/>
                </a:solidFill>
              </a:rPr>
              <a:t>Opencv</a:t>
            </a:r>
            <a:r>
              <a:rPr lang="en-US" altLang="ko-KR" sz="1200" dirty="0">
                <a:solidFill>
                  <a:schemeClr val="accent1"/>
                </a:solidFill>
              </a:rPr>
              <a:t> (4.5.5v)</a:t>
            </a:r>
          </a:p>
          <a:p>
            <a:pPr algn="ctr"/>
            <a:r>
              <a:rPr lang="en-US" altLang="ko-KR" sz="1200" dirty="0" err="1">
                <a:solidFill>
                  <a:schemeClr val="accent1"/>
                </a:solidFill>
              </a:rPr>
              <a:t>Mediapipe</a:t>
            </a:r>
            <a:r>
              <a:rPr lang="en-US" altLang="ko-KR" sz="1200" dirty="0">
                <a:solidFill>
                  <a:schemeClr val="accent1"/>
                </a:solidFill>
              </a:rPr>
              <a:t> (0.8.5v)</a:t>
            </a:r>
          </a:p>
        </p:txBody>
      </p:sp>
      <p:sp>
        <p:nvSpPr>
          <p:cNvPr id="180" name="사각형: 둥근 모서리 179">
            <a:extLst>
              <a:ext uri="{FF2B5EF4-FFF2-40B4-BE49-F238E27FC236}">
                <a16:creationId xmlns:a16="http://schemas.microsoft.com/office/drawing/2014/main" id="{F8F9F2FD-C2A3-1670-F001-75384D74329E}"/>
              </a:ext>
            </a:extLst>
          </p:cNvPr>
          <p:cNvSpPr/>
          <p:nvPr/>
        </p:nvSpPr>
        <p:spPr>
          <a:xfrm>
            <a:off x="2795598" y="5287454"/>
            <a:ext cx="1584926" cy="66652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accent1"/>
                </a:solidFill>
              </a:rPr>
              <a:t>의미분석</a:t>
            </a:r>
            <a:r>
              <a:rPr lang="en-US" altLang="ko-KR" sz="1200" dirty="0">
                <a:solidFill>
                  <a:schemeClr val="accent1"/>
                </a:solidFill>
              </a:rPr>
              <a:t>,</a:t>
            </a:r>
            <a:r>
              <a:rPr lang="ko-KR" altLang="en-US" sz="1200" dirty="0">
                <a:solidFill>
                  <a:schemeClr val="accent1"/>
                </a:solidFill>
              </a:rPr>
              <a:t>언어생성</a:t>
            </a:r>
            <a:endParaRPr lang="en-US" altLang="ko-KR" sz="1200" dirty="0">
              <a:solidFill>
                <a:schemeClr val="accent1"/>
              </a:solidFill>
            </a:endParaRPr>
          </a:p>
          <a:p>
            <a:pPr algn="ctr"/>
            <a:r>
              <a:rPr lang="ko-KR" altLang="en-US" sz="1200" dirty="0">
                <a:solidFill>
                  <a:schemeClr val="accent1"/>
                </a:solidFill>
              </a:rPr>
              <a:t>및 음성합성</a:t>
            </a:r>
            <a:r>
              <a:rPr lang="en-US" altLang="ko-KR" sz="1200" dirty="0">
                <a:solidFill>
                  <a:schemeClr val="accent1"/>
                </a:solidFill>
              </a:rPr>
              <a:t>(TTS)</a:t>
            </a: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213DCFBD-7F28-4A24-7CA6-E65EA043BAB2}"/>
              </a:ext>
            </a:extLst>
          </p:cNvPr>
          <p:cNvSpPr txBox="1"/>
          <p:nvPr/>
        </p:nvSpPr>
        <p:spPr>
          <a:xfrm>
            <a:off x="564224" y="5010455"/>
            <a:ext cx="1214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② </a:t>
            </a:r>
            <a:r>
              <a:rPr lang="en-US" altLang="ko-KR" sz="1200" dirty="0"/>
              <a:t>Publish</a:t>
            </a: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C0DA5B55-74C6-066D-4ED3-B21B417BE5F8}"/>
              </a:ext>
            </a:extLst>
          </p:cNvPr>
          <p:cNvSpPr txBox="1"/>
          <p:nvPr/>
        </p:nvSpPr>
        <p:spPr>
          <a:xfrm>
            <a:off x="1795924" y="4663121"/>
            <a:ext cx="13151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/</a:t>
            </a:r>
            <a:r>
              <a:rPr lang="en-US" altLang="ko-KR" sz="1200" dirty="0" err="1"/>
              <a:t>hand_position</a:t>
            </a:r>
            <a:endParaRPr lang="en-US" altLang="ko-KR" sz="1200" dirty="0"/>
          </a:p>
        </p:txBody>
      </p:sp>
      <p:sp>
        <p:nvSpPr>
          <p:cNvPr id="184" name="TextBox 183">
            <a:extLst>
              <a:ext uri="{FF2B5EF4-FFF2-40B4-BE49-F238E27FC236}">
                <a16:creationId xmlns:a16="http://schemas.microsoft.com/office/drawing/2014/main" id="{186505EB-ECD5-77DD-835B-B62265484985}"/>
              </a:ext>
            </a:extLst>
          </p:cNvPr>
          <p:cNvSpPr txBox="1"/>
          <p:nvPr/>
        </p:nvSpPr>
        <p:spPr>
          <a:xfrm>
            <a:off x="1635069" y="5871835"/>
            <a:ext cx="131516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/>
              <a:t>/sound</a:t>
            </a:r>
          </a:p>
        </p:txBody>
      </p:sp>
      <p:cxnSp>
        <p:nvCxnSpPr>
          <p:cNvPr id="186" name="직선 화살표 연결선 185">
            <a:extLst>
              <a:ext uri="{FF2B5EF4-FFF2-40B4-BE49-F238E27FC236}">
                <a16:creationId xmlns:a16="http://schemas.microsoft.com/office/drawing/2014/main" id="{44A6C79F-0734-E056-4E9F-BB3D934CDEDB}"/>
              </a:ext>
            </a:extLst>
          </p:cNvPr>
          <p:cNvCxnSpPr>
            <a:cxnSpLocks/>
            <a:stCxn id="139" idx="3"/>
            <a:endCxn id="176" idx="1"/>
          </p:cNvCxnSpPr>
          <p:nvPr/>
        </p:nvCxnSpPr>
        <p:spPr>
          <a:xfrm>
            <a:off x="1917700" y="4321343"/>
            <a:ext cx="87943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2" name="직선 화살표 연결선 191">
            <a:extLst>
              <a:ext uri="{FF2B5EF4-FFF2-40B4-BE49-F238E27FC236}">
                <a16:creationId xmlns:a16="http://schemas.microsoft.com/office/drawing/2014/main" id="{30552018-D578-B193-BF5E-E0F23EC70D64}"/>
              </a:ext>
            </a:extLst>
          </p:cNvPr>
          <p:cNvCxnSpPr>
            <a:stCxn id="175" idx="3"/>
            <a:endCxn id="180" idx="1"/>
          </p:cNvCxnSpPr>
          <p:nvPr/>
        </p:nvCxnSpPr>
        <p:spPr>
          <a:xfrm flipV="1">
            <a:off x="1917700" y="5620715"/>
            <a:ext cx="877898" cy="59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4" name="직선 화살표 연결선 193">
            <a:extLst>
              <a:ext uri="{FF2B5EF4-FFF2-40B4-BE49-F238E27FC236}">
                <a16:creationId xmlns:a16="http://schemas.microsoft.com/office/drawing/2014/main" id="{3D99DD05-FBDD-0AE6-2B70-63B9F0CD7BA7}"/>
              </a:ext>
            </a:extLst>
          </p:cNvPr>
          <p:cNvCxnSpPr>
            <a:endCxn id="179" idx="1"/>
          </p:cNvCxnSpPr>
          <p:nvPr/>
        </p:nvCxnSpPr>
        <p:spPr>
          <a:xfrm>
            <a:off x="4362569" y="5613417"/>
            <a:ext cx="788388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6" name="직선 화살표 연결선 195">
            <a:extLst>
              <a:ext uri="{FF2B5EF4-FFF2-40B4-BE49-F238E27FC236}">
                <a16:creationId xmlns:a16="http://schemas.microsoft.com/office/drawing/2014/main" id="{74216FCF-4219-42DD-F72A-655FE15A17A4}"/>
              </a:ext>
            </a:extLst>
          </p:cNvPr>
          <p:cNvCxnSpPr>
            <a:stCxn id="176" idx="3"/>
            <a:endCxn id="177" idx="1"/>
          </p:cNvCxnSpPr>
          <p:nvPr/>
        </p:nvCxnSpPr>
        <p:spPr>
          <a:xfrm>
            <a:off x="4382062" y="4321343"/>
            <a:ext cx="782676" cy="2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2" name="TextBox 201">
            <a:extLst>
              <a:ext uri="{FF2B5EF4-FFF2-40B4-BE49-F238E27FC236}">
                <a16:creationId xmlns:a16="http://schemas.microsoft.com/office/drawing/2014/main" id="{9EB0DC29-EB5F-ADE4-5A13-8D454F4E95FA}"/>
              </a:ext>
            </a:extLst>
          </p:cNvPr>
          <p:cNvSpPr txBox="1"/>
          <p:nvPr/>
        </p:nvSpPr>
        <p:spPr>
          <a:xfrm>
            <a:off x="9378745" y="2737197"/>
            <a:ext cx="121479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/>
              <a:t>③ </a:t>
            </a:r>
            <a:r>
              <a:rPr lang="en-US" altLang="ko-KR" sz="1200" dirty="0"/>
              <a:t>subscribe</a:t>
            </a:r>
          </a:p>
        </p:txBody>
      </p:sp>
      <p:cxnSp>
        <p:nvCxnSpPr>
          <p:cNvPr id="204" name="직선 화살표 연결선 203">
            <a:extLst>
              <a:ext uri="{FF2B5EF4-FFF2-40B4-BE49-F238E27FC236}">
                <a16:creationId xmlns:a16="http://schemas.microsoft.com/office/drawing/2014/main" id="{129E76FD-9064-A5F0-36C7-B270484A5071}"/>
              </a:ext>
            </a:extLst>
          </p:cNvPr>
          <p:cNvCxnSpPr>
            <a:stCxn id="150" idx="2"/>
            <a:endCxn id="157" idx="0"/>
          </p:cNvCxnSpPr>
          <p:nvPr/>
        </p:nvCxnSpPr>
        <p:spPr>
          <a:xfrm flipH="1">
            <a:off x="9975672" y="3907551"/>
            <a:ext cx="10472" cy="15144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직사각형 147">
            <a:extLst>
              <a:ext uri="{FF2B5EF4-FFF2-40B4-BE49-F238E27FC236}">
                <a16:creationId xmlns:a16="http://schemas.microsoft.com/office/drawing/2014/main" id="{69B38ED0-D6F5-49BD-6093-6AB6723B01DB}"/>
              </a:ext>
            </a:extLst>
          </p:cNvPr>
          <p:cNvSpPr/>
          <p:nvPr/>
        </p:nvSpPr>
        <p:spPr>
          <a:xfrm>
            <a:off x="8967780" y="4263409"/>
            <a:ext cx="2056780" cy="6767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Servo/PWM</a:t>
            </a:r>
          </a:p>
          <a:p>
            <a:pPr algn="ctr"/>
            <a:r>
              <a:rPr lang="en-US" altLang="ko-KR" sz="2400" dirty="0">
                <a:solidFill>
                  <a:schemeClr val="tx1"/>
                </a:solidFill>
              </a:rPr>
              <a:t>Pi HAT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cxnSp>
        <p:nvCxnSpPr>
          <p:cNvPr id="206" name="연결선: 꺾임 205">
            <a:extLst>
              <a:ext uri="{FF2B5EF4-FFF2-40B4-BE49-F238E27FC236}">
                <a16:creationId xmlns:a16="http://schemas.microsoft.com/office/drawing/2014/main" id="{5CB6AFD9-8473-CD13-DB79-CDD092CC80C0}"/>
              </a:ext>
            </a:extLst>
          </p:cNvPr>
          <p:cNvCxnSpPr>
            <a:stCxn id="179" idx="3"/>
            <a:endCxn id="150" idx="1"/>
          </p:cNvCxnSpPr>
          <p:nvPr/>
        </p:nvCxnSpPr>
        <p:spPr>
          <a:xfrm flipV="1">
            <a:off x="6742336" y="3505356"/>
            <a:ext cx="1805543" cy="210806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8" name="직선 연결선 207">
            <a:extLst>
              <a:ext uri="{FF2B5EF4-FFF2-40B4-BE49-F238E27FC236}">
                <a16:creationId xmlns:a16="http://schemas.microsoft.com/office/drawing/2014/main" id="{46E18557-17FD-DD20-911A-D2D59F2E804A}"/>
              </a:ext>
            </a:extLst>
          </p:cNvPr>
          <p:cNvCxnSpPr>
            <a:cxnSpLocks/>
          </p:cNvCxnSpPr>
          <p:nvPr/>
        </p:nvCxnSpPr>
        <p:spPr>
          <a:xfrm>
            <a:off x="6756117" y="4321343"/>
            <a:ext cx="88531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11" name="그림 210">
            <a:extLst>
              <a:ext uri="{FF2B5EF4-FFF2-40B4-BE49-F238E27FC236}">
                <a16:creationId xmlns:a16="http://schemas.microsoft.com/office/drawing/2014/main" id="{E8D05485-47CB-9932-755D-C3DF951FA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6538" y="1711770"/>
            <a:ext cx="1083103" cy="1000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38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B2E3793-BFE6-45A2-9B7B-E18844431C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-1"/>
            <a:ext cx="12191998" cy="1590742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4C4868-CB8F-4AF9-9CDB-8108F2C19B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" y="0"/>
            <a:ext cx="8115306" cy="1590742"/>
          </a:xfrm>
          <a:prstGeom prst="rect">
            <a:avLst/>
          </a:prstGeom>
          <a:gradFill>
            <a:gsLst>
              <a:gs pos="20000">
                <a:schemeClr val="accent1">
                  <a:alpha val="0"/>
                </a:schemeClr>
              </a:gs>
              <a:gs pos="100000">
                <a:schemeClr val="accent1">
                  <a:lumMod val="50000"/>
                  <a:alpha val="55000"/>
                </a:scheme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5E0459-6403-40CD-989D-56A4407CA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299" y="-1"/>
            <a:ext cx="4076698" cy="1590742"/>
          </a:xfrm>
          <a:prstGeom prst="rect">
            <a:avLst/>
          </a:prstGeom>
          <a:gradFill>
            <a:gsLst>
              <a:gs pos="0">
                <a:schemeClr val="accent1">
                  <a:alpha val="66000"/>
                </a:schemeClr>
              </a:gs>
              <a:gs pos="100000">
                <a:srgbClr val="000000">
                  <a:alpha val="30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3E5B1A8-3AC9-4BD1-9BBC-78CA94F2D1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9350" y="-1"/>
            <a:ext cx="11732646" cy="1597433"/>
          </a:xfrm>
          <a:prstGeom prst="rect">
            <a:avLst/>
          </a:prstGeom>
          <a:gradFill>
            <a:gsLst>
              <a:gs pos="50000">
                <a:srgbClr val="000000">
                  <a:alpha val="0"/>
                </a:srgbClr>
              </a:gs>
              <a:gs pos="99000">
                <a:schemeClr val="accent1">
                  <a:lumMod val="50000"/>
                  <a:alpha val="52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F7AFA84-1A16-A336-7363-27868662A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9" y="294538"/>
            <a:ext cx="9895951" cy="1033669"/>
          </a:xfrm>
        </p:spPr>
        <p:txBody>
          <a:bodyPr>
            <a:normAutofit/>
          </a:bodyPr>
          <a:lstStyle/>
          <a:p>
            <a:r>
              <a:rPr lang="en-US" altLang="ko-KR" sz="4000" dirty="0">
                <a:solidFill>
                  <a:srgbClr val="FFFFFF"/>
                </a:solidFill>
              </a:rPr>
              <a:t>ROS</a:t>
            </a:r>
            <a:endParaRPr lang="ko-KR" altLang="en-US" sz="4000" dirty="0">
              <a:solidFill>
                <a:srgbClr val="FFFFFF"/>
              </a:solidFill>
            </a:endParaRPr>
          </a:p>
        </p:txBody>
      </p:sp>
      <p:pic>
        <p:nvPicPr>
          <p:cNvPr id="4" name="KakaoTalk_20220414_211957946">
            <a:hlinkClick r:id="" action="ppaction://media"/>
            <a:extLst>
              <a:ext uri="{FF2B5EF4-FFF2-40B4-BE49-F238E27FC236}">
                <a16:creationId xmlns:a16="http://schemas.microsoft.com/office/drawing/2014/main" id="{2605EF97-7163-6C2D-B29A-4639BAF976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3097" y="1752270"/>
            <a:ext cx="8305801" cy="4357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489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2220</TotalTime>
  <Words>77</Words>
  <Application>Microsoft Office PowerPoint</Application>
  <PresentationFormat>와이드스크린</PresentationFormat>
  <Paragraphs>31</Paragraphs>
  <Slides>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ROS</vt:lpstr>
      <vt:lpstr>ROS</vt:lpstr>
      <vt:lpstr>ROS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ROS</dc:title>
  <dc:creator>Owner</dc:creator>
  <cp:lastModifiedBy>Owner</cp:lastModifiedBy>
  <cp:revision>29</cp:revision>
  <dcterms:created xsi:type="dcterms:W3CDTF">2022-03-07T07:05:33Z</dcterms:created>
  <dcterms:modified xsi:type="dcterms:W3CDTF">2022-05-10T12:30:07Z</dcterms:modified>
</cp:coreProperties>
</file>

<file path=docProps/thumbnail.jpeg>
</file>